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64" r:id="rId5"/>
    <p:sldId id="266" r:id="rId6"/>
    <p:sldId id="260" r:id="rId7"/>
    <p:sldId id="268" r:id="rId8"/>
    <p:sldId id="261" r:id="rId9"/>
    <p:sldId id="262" r:id="rId10"/>
    <p:sldId id="263" r:id="rId11"/>
    <p:sldId id="259" r:id="rId12"/>
    <p:sldId id="265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82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06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4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37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0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6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05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2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7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4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F6D0-A572-4EEE-9D79-FFAFF30A3497}" type="datetimeFigureOut">
              <a:rPr lang="zh-CN" altLang="en-US" smtClean="0"/>
              <a:t>2015/7/6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B8B8C-41B6-4EC4-BECE-1B16B95C41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8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怎么做？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4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53"/>
            <a:ext cx="9144000" cy="3532315"/>
          </a:xfrm>
        </p:spPr>
      </p:pic>
    </p:spTree>
    <p:extLst>
      <p:ext uri="{BB962C8B-B14F-4D97-AF65-F5344CB8AC3E}">
        <p14:creationId xmlns:p14="http://schemas.microsoft.com/office/powerpoint/2010/main" val="5416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预算：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3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我要做什么？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2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8" y="1968499"/>
            <a:ext cx="3454400" cy="1727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43" y="2267742"/>
            <a:ext cx="1128713" cy="1128713"/>
          </a:xfrm>
          <a:prstGeom prst="rect">
            <a:avLst/>
          </a:prstGeom>
          <a:effectLst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42" y="2267743"/>
            <a:ext cx="1128713" cy="1128713"/>
          </a:xfrm>
          <a:prstGeom prst="rect">
            <a:avLst/>
          </a:prstGeom>
          <a:effectLst/>
        </p:spPr>
      </p:pic>
      <p:sp>
        <p:nvSpPr>
          <p:cNvPr id="10" name="文本框 9"/>
          <p:cNvSpPr txBox="1"/>
          <p:nvPr/>
        </p:nvSpPr>
        <p:spPr>
          <a:xfrm>
            <a:off x="1353741" y="3657598"/>
            <a:ext cx="205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3477" y="3657598"/>
            <a:ext cx="126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286" y="3657598"/>
            <a:ext cx="154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卖家版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53258" y="575867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一个网站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7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20850" y="641351"/>
            <a:ext cx="3930650" cy="2082800"/>
          </a:xfrm>
        </p:spPr>
        <p:txBody>
          <a:bodyPr>
            <a:noAutofit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基础功能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买卖流程、规则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签约高质量合约商家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完成一个宠物的京东商城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146550" y="4279901"/>
            <a:ext cx="45656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完成一个宠物的时光网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扩展网络架构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增加社交功能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市场推广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330950" y="812801"/>
            <a:ext cx="2647950" cy="20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与产业资源对接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完善生态圈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对接政府接口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6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73100"/>
            <a:ext cx="2339146" cy="233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60917"/>
            <a:ext cx="91440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我要</a:t>
            </a:r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8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最好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89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宠物平台</a:t>
            </a:r>
            <a:endParaRPr lang="zh-CN" altLang="en-US" sz="8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89175" y="4595631"/>
            <a:ext cx="4565650" cy="184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建立一个宠物品牌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建立一个交易规则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建立一个垂直生态圈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9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7141" y="2562417"/>
            <a:ext cx="64681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为什么要做？</a:t>
            </a:r>
            <a:endParaRPr lang="zh-CN" altLang="en-US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86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0" y="695327"/>
            <a:ext cx="7886700" cy="841374"/>
          </a:xfrm>
        </p:spPr>
        <p:txBody>
          <a:bodyPr>
            <a:no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年以来百度若干关键词的搜索趋势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1"/>
            <a:ext cx="9144000" cy="3431211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476375" y="4959491"/>
            <a:ext cx="6191250" cy="15471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泰迪在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年明显在下降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法国斗牛犬、柯基、柴犬有明显的上升趋势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通过对比可得出，曲线图并非由于网民的数量上升而单纯的上升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9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这个一个高速成长的市场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是一个相对边缘化的市场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是一个相对封闭的市场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这里有机会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09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铃铛网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我个人养了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年柯基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在全国拥有很多宠物饲养和买卖的朋友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熟悉行业规则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我能做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行业需要的东西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8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207</Words>
  <Application>Microsoft Office PowerPoint</Application>
  <PresentationFormat>全屏显示(4:3)</PresentationFormat>
  <Paragraphs>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我要做什么？</vt:lpstr>
      <vt:lpstr>一个网站 + 两个App</vt:lpstr>
      <vt:lpstr>PowerPoint 演示文稿</vt:lpstr>
      <vt:lpstr>我要做中国最好的宠物平台</vt:lpstr>
      <vt:lpstr>为什么要做？</vt:lpstr>
      <vt:lpstr>2014年以来百度若干关键词的搜索趋势</vt:lpstr>
      <vt:lpstr>铃铛网</vt:lpstr>
      <vt:lpstr>铃铛网</vt:lpstr>
      <vt:lpstr>怎么做？</vt:lpstr>
      <vt:lpstr>铃铛网</vt:lpstr>
      <vt:lpstr>预算：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Sky123.Org</cp:lastModifiedBy>
  <cp:revision>164</cp:revision>
  <dcterms:created xsi:type="dcterms:W3CDTF">2015-07-05T07:13:44Z</dcterms:created>
  <dcterms:modified xsi:type="dcterms:W3CDTF">2015-07-06T15:05:03Z</dcterms:modified>
</cp:coreProperties>
</file>